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4" d="100"/>
          <a:sy n="104" d="100"/>
        </p:scale>
        <p:origin x="942" y="1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F0A604E4-7307-451C-93BE-F1F7E1BF3B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9144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7F3A0AA-35E5-4085-942B-7378390306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282344"/>
            <a:ext cx="9143997" cy="1590742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02F5C38-C747-4173-ABBF-656E39E821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5282344"/>
            <a:ext cx="6086475" cy="1590742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37EECFC-A684-4391-AE85-4CDAF5565F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5282344"/>
            <a:ext cx="9143998" cy="1590742"/>
          </a:xfrm>
          <a:prstGeom prst="rect">
            <a:avLst/>
          </a:prstGeom>
          <a:gradFill>
            <a:gsLst>
              <a:gs pos="0">
                <a:srgbClr val="000000">
                  <a:alpha val="71765"/>
                </a:srgbClr>
              </a:gs>
              <a:gs pos="100000">
                <a:schemeClr val="accent1">
                  <a:alpha val="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24785" y="5490971"/>
            <a:ext cx="5221554" cy="1159200"/>
          </a:xfrm>
        </p:spPr>
        <p:txBody>
          <a:bodyPr anchor="ctr">
            <a:normAutofit/>
          </a:bodyPr>
          <a:lstStyle/>
          <a:p>
            <a:pPr algn="l"/>
            <a:r>
              <a:rPr lang="ko-KR" altLang="en-US" sz="3500">
                <a:solidFill>
                  <a:srgbClr val="FFFFFF"/>
                </a:solidFill>
              </a:rPr>
              <a:t>📡 </a:t>
            </a:r>
            <a:r>
              <a:rPr lang="en-US" altLang="ko-KR" sz="3500">
                <a:solidFill>
                  <a:srgbClr val="FFFFFF"/>
                </a:solidFill>
              </a:rPr>
              <a:t>IoT </a:t>
            </a:r>
            <a:r>
              <a:rPr lang="ko-KR" altLang="en-US" sz="3500">
                <a:solidFill>
                  <a:srgbClr val="FFFFFF"/>
                </a:solidFill>
              </a:rPr>
              <a:t>대시보드 프로젝트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342391" y="5633765"/>
            <a:ext cx="2556416" cy="873612"/>
          </a:xfrm>
        </p:spPr>
        <p:txBody>
          <a:bodyPr anchor="ctr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1400">
                <a:solidFill>
                  <a:srgbClr val="FFFFFF"/>
                </a:solidFill>
              </a:rPr>
              <a:t>React + Node.js + PostgreSQL</a:t>
            </a:r>
          </a:p>
          <a:p>
            <a:pPr algn="l">
              <a:lnSpc>
                <a:spcPct val="90000"/>
              </a:lnSpc>
            </a:pPr>
            <a:r>
              <a:rPr lang="en-US" sz="1400">
                <a:solidFill>
                  <a:srgbClr val="FFFFFF"/>
                </a:solidFill>
              </a:rPr>
              <a:t>Configuration · Module</a:t>
            </a:r>
            <a:r>
              <a:rPr lang="ko-KR" altLang="en-US" sz="1400">
                <a:solidFill>
                  <a:srgbClr val="FFFFFF"/>
                </a:solidFill>
              </a:rPr>
              <a:t>화 </a:t>
            </a:r>
            <a:r>
              <a:rPr lang="en-US" altLang="ko-KR" sz="1400">
                <a:solidFill>
                  <a:srgbClr val="FFFFFF"/>
                </a:solidFill>
              </a:rPr>
              <a:t>· </a:t>
            </a:r>
            <a:r>
              <a:rPr lang="en-US" sz="1400">
                <a:solidFill>
                  <a:srgbClr val="FFFFFF"/>
                </a:solidFill>
              </a:rPr>
              <a:t>Documentation</a:t>
            </a:r>
          </a:p>
        </p:txBody>
      </p:sp>
      <p:pic>
        <p:nvPicPr>
          <p:cNvPr id="5" name="그림 4" descr="텍스트, 스크린샷, 폰트, 로고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A71A6AD-777B-2A98-8D0C-293CE7B156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1628" y="390832"/>
            <a:ext cx="6770208" cy="451911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492"/>
            <a:ext cx="9143999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6642" y="35"/>
            <a:ext cx="3047358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783778" y="-3783777"/>
            <a:ext cx="1576446" cy="9144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69075" y="986"/>
            <a:ext cx="3227567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4785" y="353160"/>
            <a:ext cx="5318475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500">
                <a:solidFill>
                  <a:srgbClr val="FFFFFF"/>
                </a:solidFill>
              </a:rPr>
              <a:t>⚙️ Configuration</a:t>
            </a:r>
          </a:p>
        </p:txBody>
      </p:sp>
      <p:pic>
        <p:nvPicPr>
          <p:cNvPr id="6" name="그림 5" descr="텍스트, 스크린샷, 폰트, 로고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E4384A36-FA68-D74F-4370-4ED205F9D3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811" y="2895869"/>
            <a:ext cx="3848316" cy="2568750"/>
          </a:xfrm>
          <a:prstGeom prst="rect">
            <a:avLst/>
          </a:prstGeom>
        </p:spPr>
      </p:pic>
      <p:pic>
        <p:nvPicPr>
          <p:cNvPr id="8" name="그림 7" descr="텍스트, 스크린샷, 소프트웨어, 운영 체제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76818E24-452B-C559-D759-1748E53A07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8873" y="2778422"/>
            <a:ext cx="3848316" cy="287661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>
            <a:extLst>
              <a:ext uri="{FF2B5EF4-FFF2-40B4-BE49-F238E27FC236}">
                <a16:creationId xmlns:a16="http://schemas.microsoft.com/office/drawing/2014/main" id="{D7A453D2-15D8-4403-815F-291FA1634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161EA6B-09CA-445B-AB0D-8DF76FA92D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4E65F23-789E-4CB9-B34F-46A85E25D6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075420"/>
            <a:ext cx="9036544" cy="4093306"/>
            <a:chOff x="1" y="2075420"/>
            <a:chExt cx="12048729" cy="4093306"/>
          </a:xfrm>
        </p:grpSpPr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1CA207F7-3B67-4EA2-8EC5-1260B55A07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AD4CC450-51C3-4A41-B2B1-68A15D57C5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ED62506D-F8E8-4C55-B160-D4FE898504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E6004793-0083-43B9-81A2-20F71D2C7D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53D192AA-AFCB-470F-B66A-18815C3525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9079B0CF-0B4C-42A9-9769-3AC0A34FAC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202" y="630936"/>
            <a:ext cx="3945744" cy="2096756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4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🧩 Module</a:t>
            </a:r>
            <a:r>
              <a:rPr lang="ko-KR" altLang="en-US" sz="4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화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1997" y="630936"/>
            <a:ext cx="3798143" cy="2096769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000"/>
            </a:pPr>
            <a:r>
              <a:rPr lang="en-US" sz="1600">
                <a:solidFill>
                  <a:schemeClr val="bg1"/>
                </a:solidFill>
              </a:rPr>
              <a:t>Backend: config / controllers / routes / server.js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000"/>
            </a:pPr>
            <a:r>
              <a:rPr lang="en-US" sz="1600">
                <a:solidFill>
                  <a:schemeClr val="bg1"/>
                </a:solidFill>
              </a:rPr>
              <a:t>Frontend: components / App.jsx / main.jsx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000"/>
            </a:pPr>
            <a:r>
              <a:rPr lang="en-US" sz="1600">
                <a:solidFill>
                  <a:schemeClr val="bg1"/>
                </a:solidFill>
              </a:rPr>
              <a:t>DB: temperature / door / light 테이블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B8114C98-A349-4111-A123-E8EAB86AB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7479052" y="1131512"/>
            <a:ext cx="2796461" cy="533439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670FB431-AE18-414D-92F4-1D12D1991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444654" y="317578"/>
            <a:ext cx="411480" cy="549007"/>
            <a:chOff x="7029447" y="3514725"/>
            <a:chExt cx="1285875" cy="549007"/>
          </a:xfrm>
        </p:grpSpPr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24467063-D74E-4D42-8790-B9F6D69584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A1D19BAC-1681-47BC-AAF5-92FAFFF6F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94347C2B-E846-452C-97AA-7E254FC1C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10EA2B35-7959-4C2A-84AA-FF5D94FED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id="{E2D3D3F2-ABBB-4453-B1C5-1BEBF7E4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6140785"/>
            <a:ext cx="4571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8214E4A5-A0D2-42C4-8D14-D2A7E495F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645785" y="5940560"/>
            <a:ext cx="1285875" cy="549007"/>
            <a:chOff x="7029447" y="3514725"/>
            <a:chExt cx="1285875" cy="549007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7494D7A0-6B21-41E8-A7D3-0033BBB79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1E141D7D-32B0-448E-A666-EA8703AFC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8D87E268-6345-420F-8B97-B37ED0410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35E1622E-7FA6-4760-A2BF-A8105EBF7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" name="그림 7" descr="텍스트, 친필, 스케치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843E412C-9E1F-D95A-B7B3-7AFCBC65DC7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528" b="-1"/>
          <a:stretch>
            <a:fillRect/>
          </a:stretch>
        </p:blipFill>
        <p:spPr>
          <a:xfrm>
            <a:off x="740866" y="2885910"/>
            <a:ext cx="7597604" cy="3265248"/>
          </a:xfrm>
          <a:prstGeom prst="rect">
            <a:avLst/>
          </a:prstGeom>
        </p:spPr>
      </p:pic>
      <p:grpSp>
        <p:nvGrpSpPr>
          <p:cNvPr id="78" name="Group 77">
            <a:extLst>
              <a:ext uri="{FF2B5EF4-FFF2-40B4-BE49-F238E27FC236}">
                <a16:creationId xmlns:a16="http://schemas.microsoft.com/office/drawing/2014/main" id="{4043ADFC-DC2E-40D2-954D-4A13B908DA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318687" y="3083610"/>
            <a:ext cx="304800" cy="322326"/>
            <a:chOff x="215328" y="-46937"/>
            <a:chExt cx="304800" cy="2773841"/>
          </a:xfrm>
        </p:grpSpPr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C975E7D3-10F5-4E53-902F-9E79C98C22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BDC51AAB-5A3B-4730-B8AC-46C96AC0B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03A6F2D9-1476-4E35-988D-D4CCB15C8D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CE17F678-D5C6-49BF-933D-1E65F69B3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D7A453D2-15D8-4403-815F-291FA1634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161EA6B-09CA-445B-AB0D-8DF76FA92D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4E65F23-789E-4CB9-B34F-46A85E25D6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075420"/>
            <a:ext cx="9036544" cy="4093306"/>
            <a:chOff x="1" y="2075420"/>
            <a:chExt cx="12048729" cy="4093306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1CA207F7-3B67-4EA2-8EC5-1260B55A07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AD4CC450-51C3-4A41-B2B1-68A15D57C5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ED62506D-F8E8-4C55-B160-D4FE898504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E6004793-0083-43B9-81A2-20F71D2C7D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53D192AA-AFCB-470F-B66A-18815C3525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9079B0CF-0B4C-42A9-9769-3AC0A34FAC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202" y="630936"/>
            <a:ext cx="3945744" cy="2096756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4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🔗 API Flow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1997" y="630936"/>
            <a:ext cx="3798143" cy="2096769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000"/>
            </a:pPr>
            <a:r>
              <a:rPr lang="en-US" sz="1600">
                <a:solidFill>
                  <a:schemeClr val="bg1"/>
                </a:solidFill>
              </a:rPr>
              <a:t>Dashboard.jsx → Axios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000"/>
            </a:pPr>
            <a:r>
              <a:rPr lang="en-US" sz="1600">
                <a:solidFill>
                  <a:schemeClr val="bg1"/>
                </a:solidFill>
              </a:rPr>
              <a:t>/api/* → Routes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000"/>
            </a:pPr>
            <a:r>
              <a:rPr lang="en-US" sz="1600">
                <a:solidFill>
                  <a:schemeClr val="bg1"/>
                </a:solidFill>
              </a:rPr>
              <a:t>Controllers → DB Pool() → PostgreSQL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8114C98-A349-4111-A123-E8EAB86AB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7479052" y="1131512"/>
            <a:ext cx="2796461" cy="533439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670FB431-AE18-414D-92F4-1D12D1991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444654" y="317578"/>
            <a:ext cx="411480" cy="549007"/>
            <a:chOff x="7029447" y="3514725"/>
            <a:chExt cx="1285875" cy="549007"/>
          </a:xfrm>
        </p:grpSpPr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24467063-D74E-4D42-8790-B9F6D69584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A1D19BAC-1681-47BC-AAF5-92FAFFF6F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4347C2B-E846-452C-97AA-7E254FC1C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10EA2B35-7959-4C2A-84AA-FF5D94FED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E2D3D3F2-ABBB-4453-B1C5-1BEBF7E4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6140785"/>
            <a:ext cx="4571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8214E4A5-A0D2-42C4-8D14-D2A7E495F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645785" y="5940560"/>
            <a:ext cx="1285875" cy="549007"/>
            <a:chOff x="7029447" y="3514725"/>
            <a:chExt cx="1285875" cy="549007"/>
          </a:xfrm>
        </p:grpSpPr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7494D7A0-6B21-41E8-A7D3-0033BBB79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1E141D7D-32B0-448E-A666-EA8703AFC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8D87E268-6345-420F-8B97-B37ED0410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35E1622E-7FA6-4760-A2BF-A8105EBF7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 descr="텍스트, 친필, 스케치, 그림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C77610D-DA35-CA51-C7B7-42BCA35CF9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3433" y="2885910"/>
            <a:ext cx="6732471" cy="3265248"/>
          </a:xfrm>
          <a:prstGeom prst="rect">
            <a:avLst/>
          </a:prstGeom>
        </p:spPr>
      </p:pic>
      <p:grpSp>
        <p:nvGrpSpPr>
          <p:cNvPr id="40" name="Group 39">
            <a:extLst>
              <a:ext uri="{FF2B5EF4-FFF2-40B4-BE49-F238E27FC236}">
                <a16:creationId xmlns:a16="http://schemas.microsoft.com/office/drawing/2014/main" id="{4043ADFC-DC2E-40D2-954D-4A13B908DA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318687" y="3083610"/>
            <a:ext cx="304800" cy="322326"/>
            <a:chOff x="215328" y="-46937"/>
            <a:chExt cx="304800" cy="2773841"/>
          </a:xfrm>
        </p:grpSpPr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975E7D3-10F5-4E53-902F-9E79C98C22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BDC51AAB-5A3B-4730-B8AC-46C96AC0B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03A6F2D9-1476-4E35-988D-D4CCB15C8D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CE17F678-D5C6-49BF-933D-1E65F69B3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2297" y="502021"/>
            <a:ext cx="3719703" cy="164296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5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📘 API </a:t>
            </a:r>
            <a:r>
              <a:rPr lang="en-US" sz="35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명세</a:t>
            </a:r>
            <a:endParaRPr lang="en-US" sz="35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52297" y="2418408"/>
            <a:ext cx="3719703" cy="352256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000"/>
            </a:pPr>
            <a:r>
              <a:rPr lang="en-US" sz="1700" dirty="0"/>
              <a:t>GET /</a:t>
            </a:r>
            <a:r>
              <a:rPr lang="en-US" sz="1700" dirty="0" err="1"/>
              <a:t>api</a:t>
            </a:r>
            <a:r>
              <a:rPr lang="en-US" sz="1700" dirty="0"/>
              <a:t>/temperature → </a:t>
            </a:r>
            <a:r>
              <a:rPr lang="en-US" sz="1700" dirty="0" err="1"/>
              <a:t>센서</a:t>
            </a:r>
            <a:r>
              <a:rPr lang="en-US" sz="1700" dirty="0"/>
              <a:t> </a:t>
            </a:r>
            <a:r>
              <a:rPr lang="en-US" sz="1700" dirty="0" err="1"/>
              <a:t>온도</a:t>
            </a:r>
            <a:r>
              <a:rPr lang="en-US" sz="1700" dirty="0"/>
              <a:t>/</a:t>
            </a:r>
            <a:r>
              <a:rPr lang="en-US" sz="1700" dirty="0" err="1"/>
              <a:t>습도</a:t>
            </a:r>
            <a:endParaRPr lang="en-US" sz="1700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000"/>
            </a:pPr>
            <a:r>
              <a:rPr lang="en-US" sz="1700" dirty="0"/>
              <a:t>GET /</a:t>
            </a:r>
            <a:r>
              <a:rPr lang="en-US" sz="1700" dirty="0" err="1"/>
              <a:t>api</a:t>
            </a:r>
            <a:r>
              <a:rPr lang="en-US" sz="1700" dirty="0"/>
              <a:t>/door → 문 </a:t>
            </a:r>
            <a:r>
              <a:rPr lang="en-US" sz="1700" dirty="0" err="1"/>
              <a:t>상태</a:t>
            </a:r>
            <a:endParaRPr lang="en-US" sz="1700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000"/>
            </a:pPr>
            <a:r>
              <a:rPr lang="en-US" sz="1700" dirty="0"/>
              <a:t>GET /</a:t>
            </a:r>
            <a:r>
              <a:rPr lang="en-US" sz="1700" dirty="0" err="1"/>
              <a:t>api</a:t>
            </a:r>
            <a:r>
              <a:rPr lang="en-US" sz="1700" dirty="0"/>
              <a:t>/light → </a:t>
            </a:r>
            <a:r>
              <a:rPr lang="en-US" sz="1700" dirty="0" err="1"/>
              <a:t>조명</a:t>
            </a:r>
            <a:r>
              <a:rPr lang="en-US" sz="1700" dirty="0"/>
              <a:t> </a:t>
            </a:r>
            <a:r>
              <a:rPr lang="en-US" sz="1700" dirty="0" err="1"/>
              <a:t>상태</a:t>
            </a:r>
            <a:endParaRPr lang="en-US" sz="1700" dirty="0"/>
          </a:p>
        </p:txBody>
      </p:sp>
      <p:pic>
        <p:nvPicPr>
          <p:cNvPr id="8" name="그림 7" descr="텍스트, 스크린샷, 소프트웨어, 멀티미디어 소프트웨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53F964F-80D4-92C1-56CA-5301FF749E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4331" y="2066519"/>
            <a:ext cx="3900767" cy="2311204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9144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028950" y="6400799"/>
            <a:ext cx="611504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2297" y="502021"/>
            <a:ext cx="3719703" cy="164296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5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🚀 Demo </a:t>
            </a:r>
            <a:r>
              <a:rPr lang="ko-KR" altLang="en-US" sz="35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실행 방법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52297" y="2418408"/>
            <a:ext cx="3719703" cy="352256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000"/>
            </a:pPr>
            <a:r>
              <a:rPr lang="en-US" sz="1700"/>
              <a:t>Backend: cd backend → npm install → node server.js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000"/>
            </a:pPr>
            <a:r>
              <a:rPr lang="en-US" sz="1700"/>
              <a:t>Frontend: cd frontend → npm install → npm run dev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000"/>
            </a:pPr>
            <a:r>
              <a:rPr lang="en-US" sz="1700"/>
              <a:t>Login: ID=admin / PW=1234</a:t>
            </a:r>
          </a:p>
        </p:txBody>
      </p:sp>
      <p:pic>
        <p:nvPicPr>
          <p:cNvPr id="9" name="그림 8" descr="텍스트, 스크린샷, 소프트웨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B9632E4C-3ADB-77A0-CEAC-8AADD5A01D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4331" y="1783714"/>
            <a:ext cx="3900767" cy="2876815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9144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028950" y="6400799"/>
            <a:ext cx="611504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137</Words>
  <Application>Microsoft Office PowerPoint</Application>
  <PresentationFormat>화면 슬라이드 쇼(4:3)</PresentationFormat>
  <Paragraphs>20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📡 IoT 대시보드 프로젝트</vt:lpstr>
      <vt:lpstr>⚙️ Configuration</vt:lpstr>
      <vt:lpstr>🧩 Module화</vt:lpstr>
      <vt:lpstr>🔗 API Flow</vt:lpstr>
      <vt:lpstr>📘 API 명세</vt:lpstr>
      <vt:lpstr>🚀 Demo 실행 방법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Abduganiyev Fayzullo</cp:lastModifiedBy>
  <cp:revision>2</cp:revision>
  <dcterms:created xsi:type="dcterms:W3CDTF">2013-01-27T09:14:16Z</dcterms:created>
  <dcterms:modified xsi:type="dcterms:W3CDTF">2025-08-30T03:36:16Z</dcterms:modified>
  <cp:category/>
</cp:coreProperties>
</file>

<file path=docProps/thumbnail.jpeg>
</file>